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Lst>
  <p:notesMasterIdLst>
    <p:notesMasterId r:id="rId7"/>
  </p:notesMasterIdLst>
  <p:sldIdLst>
    <p:sldId id="326" r:id="rId5"/>
    <p:sldId id="655" r:id="rId6"/>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7B9B"/>
    <a:srgbClr val="8094AE"/>
    <a:srgbClr val="5266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8A677D-180D-46E7-A1C1-E211EDC087E8}" v="1" dt="2023-11-06T13:18:44.306"/>
    <p1510:client id="{C5F9797B-5A48-4F6D-B897-AD704336C7E2}" v="1" dt="2023-11-06T13:15:36.929"/>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llemlayou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205" autoAdjust="0"/>
  </p:normalViewPr>
  <p:slideViewPr>
    <p:cSldViewPr snapToGrid="0">
      <p:cViewPr varScale="1">
        <p:scale>
          <a:sx n="51" d="100"/>
          <a:sy n="51" d="100"/>
        </p:scale>
        <p:origin x="123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microsoft.com/office/2016/11/relationships/changesInfo" Target="changesInfos/changesInfo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a Birkø" userId="722e61f7-c4c1-4c53-b5ce-26c2b018a404" providerId="ADAL" clId="{C5F9797B-5A48-4F6D-B897-AD704336C7E2}"/>
    <pc:docChg chg="undo custSel addSld delSld modSld sldOrd delMainMaster">
      <pc:chgData name="Mona Birkø" userId="722e61f7-c4c1-4c53-b5ce-26c2b018a404" providerId="ADAL" clId="{C5F9797B-5A48-4F6D-B897-AD704336C7E2}" dt="2023-11-06T13:16:13.922" v="35" actId="47"/>
      <pc:docMkLst>
        <pc:docMk/>
      </pc:docMkLst>
      <pc:sldChg chg="del">
        <pc:chgData name="Mona Birkø" userId="722e61f7-c4c1-4c53-b5ce-26c2b018a404" providerId="ADAL" clId="{C5F9797B-5A48-4F6D-B897-AD704336C7E2}" dt="2021-11-22T09:26:39.568" v="3" actId="47"/>
        <pc:sldMkLst>
          <pc:docMk/>
          <pc:sldMk cId="2917501324" sldId="256"/>
        </pc:sldMkLst>
      </pc:sldChg>
      <pc:sldChg chg="del">
        <pc:chgData name="Mona Birkø" userId="722e61f7-c4c1-4c53-b5ce-26c2b018a404" providerId="ADAL" clId="{C5F9797B-5A48-4F6D-B897-AD704336C7E2}" dt="2021-11-22T09:32:06.829" v="23" actId="47"/>
        <pc:sldMkLst>
          <pc:docMk/>
          <pc:sldMk cId="311263859" sldId="271"/>
        </pc:sldMkLst>
      </pc:sldChg>
      <pc:sldChg chg="del">
        <pc:chgData name="Mona Birkø" userId="722e61f7-c4c1-4c53-b5ce-26c2b018a404" providerId="ADAL" clId="{C5F9797B-5A48-4F6D-B897-AD704336C7E2}" dt="2023-11-06T13:15:49.450" v="27" actId="47"/>
        <pc:sldMkLst>
          <pc:docMk/>
          <pc:sldMk cId="805633720" sldId="275"/>
        </pc:sldMkLst>
      </pc:sldChg>
      <pc:sldChg chg="add del">
        <pc:chgData name="Mona Birkø" userId="722e61f7-c4c1-4c53-b5ce-26c2b018a404" providerId="ADAL" clId="{C5F9797B-5A48-4F6D-B897-AD704336C7E2}" dt="2023-11-06T13:15:52.614" v="28" actId="47"/>
        <pc:sldMkLst>
          <pc:docMk/>
          <pc:sldMk cId="2490357544" sldId="276"/>
        </pc:sldMkLst>
      </pc:sldChg>
      <pc:sldChg chg="modSp del mod">
        <pc:chgData name="Mona Birkø" userId="722e61f7-c4c1-4c53-b5ce-26c2b018a404" providerId="ADAL" clId="{C5F9797B-5A48-4F6D-B897-AD704336C7E2}" dt="2023-11-06T13:16:13.922" v="35" actId="47"/>
        <pc:sldMkLst>
          <pc:docMk/>
          <pc:sldMk cId="3797192384" sldId="277"/>
        </pc:sldMkLst>
        <pc:spChg chg="mod">
          <ac:chgData name="Mona Birkø" userId="722e61f7-c4c1-4c53-b5ce-26c2b018a404" providerId="ADAL" clId="{C5F9797B-5A48-4F6D-B897-AD704336C7E2}" dt="2023-11-06T13:16:04.456" v="34" actId="20577"/>
          <ac:spMkLst>
            <pc:docMk/>
            <pc:sldMk cId="3797192384" sldId="277"/>
            <ac:spMk id="3" creationId="{98DBB77E-61F8-4BCD-9FC3-F0B704B6888D}"/>
          </ac:spMkLst>
        </pc:spChg>
      </pc:sldChg>
      <pc:sldChg chg="new del">
        <pc:chgData name="Mona Birkø" userId="722e61f7-c4c1-4c53-b5ce-26c2b018a404" providerId="ADAL" clId="{C5F9797B-5A48-4F6D-B897-AD704336C7E2}" dt="2023-11-06T13:15:55.342" v="29" actId="47"/>
        <pc:sldMkLst>
          <pc:docMk/>
          <pc:sldMk cId="3515380699" sldId="278"/>
        </pc:sldMkLst>
      </pc:sldChg>
      <pc:sldChg chg="del">
        <pc:chgData name="Mona Birkø" userId="722e61f7-c4c1-4c53-b5ce-26c2b018a404" providerId="ADAL" clId="{C5F9797B-5A48-4F6D-B897-AD704336C7E2}" dt="2021-11-22T09:26:42.931" v="5" actId="47"/>
        <pc:sldMkLst>
          <pc:docMk/>
          <pc:sldMk cId="933864049" sldId="282"/>
        </pc:sldMkLst>
      </pc:sldChg>
      <pc:sldChg chg="del">
        <pc:chgData name="Mona Birkø" userId="722e61f7-c4c1-4c53-b5ce-26c2b018a404" providerId="ADAL" clId="{C5F9797B-5A48-4F6D-B897-AD704336C7E2}" dt="2021-11-22T09:26:45.114" v="6" actId="47"/>
        <pc:sldMkLst>
          <pc:docMk/>
          <pc:sldMk cId="287296651" sldId="284"/>
        </pc:sldMkLst>
      </pc:sldChg>
      <pc:sldChg chg="del">
        <pc:chgData name="Mona Birkø" userId="722e61f7-c4c1-4c53-b5ce-26c2b018a404" providerId="ADAL" clId="{C5F9797B-5A48-4F6D-B897-AD704336C7E2}" dt="2021-11-22T09:27:21.208" v="16" actId="47"/>
        <pc:sldMkLst>
          <pc:docMk/>
          <pc:sldMk cId="3930797033" sldId="285"/>
        </pc:sldMkLst>
      </pc:sldChg>
      <pc:sldChg chg="del">
        <pc:chgData name="Mona Birkø" userId="722e61f7-c4c1-4c53-b5ce-26c2b018a404" providerId="ADAL" clId="{C5F9797B-5A48-4F6D-B897-AD704336C7E2}" dt="2021-11-22T09:26:41.475" v="4" actId="47"/>
        <pc:sldMkLst>
          <pc:docMk/>
          <pc:sldMk cId="696190261" sldId="299"/>
        </pc:sldMkLst>
      </pc:sldChg>
      <pc:sldChg chg="add">
        <pc:chgData name="Mona Birkø" userId="722e61f7-c4c1-4c53-b5ce-26c2b018a404" providerId="ADAL" clId="{C5F9797B-5A48-4F6D-B897-AD704336C7E2}" dt="2023-11-06T13:15:36.928" v="26"/>
        <pc:sldMkLst>
          <pc:docMk/>
          <pc:sldMk cId="3238621487" sldId="326"/>
        </pc:sldMkLst>
      </pc:sldChg>
      <pc:sldChg chg="del">
        <pc:chgData name="Mona Birkø" userId="722e61f7-c4c1-4c53-b5ce-26c2b018a404" providerId="ADAL" clId="{C5F9797B-5A48-4F6D-B897-AD704336C7E2}" dt="2021-11-22T09:27:22.645" v="19" actId="47"/>
        <pc:sldMkLst>
          <pc:docMk/>
          <pc:sldMk cId="2394447816" sldId="329"/>
        </pc:sldMkLst>
      </pc:sldChg>
      <pc:sldChg chg="del">
        <pc:chgData name="Mona Birkø" userId="722e61f7-c4c1-4c53-b5ce-26c2b018a404" providerId="ADAL" clId="{C5F9797B-5A48-4F6D-B897-AD704336C7E2}" dt="2021-11-22T09:27:21.643" v="17" actId="47"/>
        <pc:sldMkLst>
          <pc:docMk/>
          <pc:sldMk cId="1231825064" sldId="330"/>
        </pc:sldMkLst>
      </pc:sldChg>
      <pc:sldChg chg="del">
        <pc:chgData name="Mona Birkø" userId="722e61f7-c4c1-4c53-b5ce-26c2b018a404" providerId="ADAL" clId="{C5F9797B-5A48-4F6D-B897-AD704336C7E2}" dt="2021-11-22T09:27:22.034" v="18" actId="47"/>
        <pc:sldMkLst>
          <pc:docMk/>
          <pc:sldMk cId="43071180" sldId="331"/>
        </pc:sldMkLst>
      </pc:sldChg>
      <pc:sldChg chg="del">
        <pc:chgData name="Mona Birkø" userId="722e61f7-c4c1-4c53-b5ce-26c2b018a404" providerId="ADAL" clId="{C5F9797B-5A48-4F6D-B897-AD704336C7E2}" dt="2021-11-22T09:27:19.966" v="14" actId="47"/>
        <pc:sldMkLst>
          <pc:docMk/>
          <pc:sldMk cId="887694725" sldId="332"/>
        </pc:sldMkLst>
      </pc:sldChg>
      <pc:sldChg chg="del">
        <pc:chgData name="Mona Birkø" userId="722e61f7-c4c1-4c53-b5ce-26c2b018a404" providerId="ADAL" clId="{C5F9797B-5A48-4F6D-B897-AD704336C7E2}" dt="2021-11-22T09:27:18.510" v="13" actId="47"/>
        <pc:sldMkLst>
          <pc:docMk/>
          <pc:sldMk cId="109150373" sldId="333"/>
        </pc:sldMkLst>
      </pc:sldChg>
      <pc:sldChg chg="del ord">
        <pc:chgData name="Mona Birkø" userId="722e61f7-c4c1-4c53-b5ce-26c2b018a404" providerId="ADAL" clId="{C5F9797B-5A48-4F6D-B897-AD704336C7E2}" dt="2021-11-22T09:26:36.252" v="2" actId="47"/>
        <pc:sldMkLst>
          <pc:docMk/>
          <pc:sldMk cId="2184399929" sldId="336"/>
        </pc:sldMkLst>
      </pc:sldChg>
      <pc:sldChg chg="del">
        <pc:chgData name="Mona Birkø" userId="722e61f7-c4c1-4c53-b5ce-26c2b018a404" providerId="ADAL" clId="{C5F9797B-5A48-4F6D-B897-AD704336C7E2}" dt="2021-11-22T09:32:07.918" v="24" actId="47"/>
        <pc:sldMkLst>
          <pc:docMk/>
          <pc:sldMk cId="646819050" sldId="337"/>
        </pc:sldMkLst>
      </pc:sldChg>
      <pc:sldChg chg="del">
        <pc:chgData name="Mona Birkø" userId="722e61f7-c4c1-4c53-b5ce-26c2b018a404" providerId="ADAL" clId="{C5F9797B-5A48-4F6D-B897-AD704336C7E2}" dt="2021-11-22T09:26:46.791" v="7" actId="47"/>
        <pc:sldMkLst>
          <pc:docMk/>
          <pc:sldMk cId="806577295" sldId="339"/>
        </pc:sldMkLst>
      </pc:sldChg>
      <pc:sldChg chg="del">
        <pc:chgData name="Mona Birkø" userId="722e61f7-c4c1-4c53-b5ce-26c2b018a404" providerId="ADAL" clId="{C5F9797B-5A48-4F6D-B897-AD704336C7E2}" dt="2021-11-22T09:26:47.414" v="8" actId="47"/>
        <pc:sldMkLst>
          <pc:docMk/>
          <pc:sldMk cId="1943538315" sldId="340"/>
        </pc:sldMkLst>
      </pc:sldChg>
      <pc:sldChg chg="del">
        <pc:chgData name="Mona Birkø" userId="722e61f7-c4c1-4c53-b5ce-26c2b018a404" providerId="ADAL" clId="{C5F9797B-5A48-4F6D-B897-AD704336C7E2}" dt="2021-11-22T09:26:48.710" v="10" actId="47"/>
        <pc:sldMkLst>
          <pc:docMk/>
          <pc:sldMk cId="25938832" sldId="342"/>
        </pc:sldMkLst>
      </pc:sldChg>
      <pc:sldChg chg="del">
        <pc:chgData name="Mona Birkø" userId="722e61f7-c4c1-4c53-b5ce-26c2b018a404" providerId="ADAL" clId="{C5F9797B-5A48-4F6D-B897-AD704336C7E2}" dt="2021-11-22T09:27:10.660" v="12" actId="47"/>
        <pc:sldMkLst>
          <pc:docMk/>
          <pc:sldMk cId="2877427310" sldId="344"/>
        </pc:sldMkLst>
      </pc:sldChg>
      <pc:sldChg chg="del">
        <pc:chgData name="Mona Birkø" userId="722e61f7-c4c1-4c53-b5ce-26c2b018a404" providerId="ADAL" clId="{C5F9797B-5A48-4F6D-B897-AD704336C7E2}" dt="2021-11-22T09:27:20.738" v="15" actId="47"/>
        <pc:sldMkLst>
          <pc:docMk/>
          <pc:sldMk cId="665497349" sldId="351"/>
        </pc:sldMkLst>
      </pc:sldChg>
      <pc:sldChg chg="del">
        <pc:chgData name="Mona Birkø" userId="722e61f7-c4c1-4c53-b5ce-26c2b018a404" providerId="ADAL" clId="{C5F9797B-5A48-4F6D-B897-AD704336C7E2}" dt="2021-11-22T09:26:48.085" v="9" actId="47"/>
        <pc:sldMkLst>
          <pc:docMk/>
          <pc:sldMk cId="3581990335" sldId="364"/>
        </pc:sldMkLst>
      </pc:sldChg>
      <pc:sldChg chg="del">
        <pc:chgData name="Mona Birkø" userId="722e61f7-c4c1-4c53-b5ce-26c2b018a404" providerId="ADAL" clId="{C5F9797B-5A48-4F6D-B897-AD704336C7E2}" dt="2021-11-22T09:26:49.885" v="11" actId="47"/>
        <pc:sldMkLst>
          <pc:docMk/>
          <pc:sldMk cId="2592038710" sldId="365"/>
        </pc:sldMkLst>
      </pc:sldChg>
      <pc:sldChg chg="del">
        <pc:chgData name="Mona Birkø" userId="722e61f7-c4c1-4c53-b5ce-26c2b018a404" providerId="ADAL" clId="{C5F9797B-5A48-4F6D-B897-AD704336C7E2}" dt="2021-11-22T09:32:06.384" v="22" actId="47"/>
        <pc:sldMkLst>
          <pc:docMk/>
          <pc:sldMk cId="1807278762" sldId="366"/>
        </pc:sldMkLst>
      </pc:sldChg>
      <pc:sldMasterChg chg="del delSldLayout">
        <pc:chgData name="Mona Birkø" userId="722e61f7-c4c1-4c53-b5ce-26c2b018a404" providerId="ADAL" clId="{C5F9797B-5A48-4F6D-B897-AD704336C7E2}" dt="2021-11-22T09:26:39.568" v="3" actId="47"/>
        <pc:sldMasterMkLst>
          <pc:docMk/>
          <pc:sldMasterMk cId="2567971596" sldId="2147483660"/>
        </pc:sldMasterMkLst>
        <pc:sldLayoutChg chg="del">
          <pc:chgData name="Mona Birkø" userId="722e61f7-c4c1-4c53-b5ce-26c2b018a404" providerId="ADAL" clId="{C5F9797B-5A48-4F6D-B897-AD704336C7E2}" dt="2021-11-22T09:26:39.568" v="3" actId="47"/>
          <pc:sldLayoutMkLst>
            <pc:docMk/>
            <pc:sldMasterMk cId="2567971596" sldId="2147483660"/>
            <pc:sldLayoutMk cId="2300125832" sldId="2147483661"/>
          </pc:sldLayoutMkLst>
        </pc:sldLayoutChg>
        <pc:sldLayoutChg chg="del">
          <pc:chgData name="Mona Birkø" userId="722e61f7-c4c1-4c53-b5ce-26c2b018a404" providerId="ADAL" clId="{C5F9797B-5A48-4F6D-B897-AD704336C7E2}" dt="2021-11-22T09:26:39.568" v="3" actId="47"/>
          <pc:sldLayoutMkLst>
            <pc:docMk/>
            <pc:sldMasterMk cId="2567971596" sldId="2147483660"/>
            <pc:sldLayoutMk cId="522579155" sldId="2147483662"/>
          </pc:sldLayoutMkLst>
        </pc:sldLayoutChg>
      </pc:sldMasterChg>
      <pc:sldMasterChg chg="del delSldLayout">
        <pc:chgData name="Mona Birkø" userId="722e61f7-c4c1-4c53-b5ce-26c2b018a404" providerId="ADAL" clId="{C5F9797B-5A48-4F6D-B897-AD704336C7E2}" dt="2021-11-22T09:27:19.966" v="14" actId="47"/>
        <pc:sldMasterMkLst>
          <pc:docMk/>
          <pc:sldMasterMk cId="2169959884" sldId="2147483666"/>
        </pc:sldMasterMkLst>
        <pc:sldLayoutChg chg="del">
          <pc:chgData name="Mona Birkø" userId="722e61f7-c4c1-4c53-b5ce-26c2b018a404" providerId="ADAL" clId="{C5F9797B-5A48-4F6D-B897-AD704336C7E2}" dt="2021-11-22T09:27:19.966" v="14" actId="47"/>
          <pc:sldLayoutMkLst>
            <pc:docMk/>
            <pc:sldMasterMk cId="2169959884" sldId="2147483666"/>
            <pc:sldLayoutMk cId="1718975018" sldId="2147483667"/>
          </pc:sldLayoutMkLst>
        </pc:sldLayoutChg>
        <pc:sldLayoutChg chg="del">
          <pc:chgData name="Mona Birkø" userId="722e61f7-c4c1-4c53-b5ce-26c2b018a404" providerId="ADAL" clId="{C5F9797B-5A48-4F6D-B897-AD704336C7E2}" dt="2021-11-22T09:27:19.966" v="14" actId="47"/>
          <pc:sldLayoutMkLst>
            <pc:docMk/>
            <pc:sldMasterMk cId="2169959884" sldId="2147483666"/>
            <pc:sldLayoutMk cId="3130039016" sldId="2147483668"/>
          </pc:sldLayoutMkLst>
        </pc:sldLayoutChg>
      </pc:sldMasterChg>
      <pc:sldMasterChg chg="del delSldLayout">
        <pc:chgData name="Mona Birkø" userId="722e61f7-c4c1-4c53-b5ce-26c2b018a404" providerId="ADAL" clId="{C5F9797B-5A48-4F6D-B897-AD704336C7E2}" dt="2023-11-06T13:16:13.922" v="35" actId="47"/>
        <pc:sldMasterMkLst>
          <pc:docMk/>
          <pc:sldMasterMk cId="579876956" sldId="2147483678"/>
        </pc:sldMasterMkLst>
        <pc:sldLayoutChg chg="del">
          <pc:chgData name="Mona Birkø" userId="722e61f7-c4c1-4c53-b5ce-26c2b018a404" providerId="ADAL" clId="{C5F9797B-5A48-4F6D-B897-AD704336C7E2}" dt="2023-11-06T13:16:13.922" v="35" actId="47"/>
          <pc:sldLayoutMkLst>
            <pc:docMk/>
            <pc:sldMasterMk cId="579876956" sldId="2147483678"/>
            <pc:sldLayoutMk cId="144527106" sldId="2147483680"/>
          </pc:sldLayoutMkLst>
        </pc:sldLayoutChg>
      </pc:sldMasterChg>
    </pc:docChg>
  </pc:docChgLst>
  <pc:docChgLst>
    <pc:chgData name="Mona Birkø" userId="722e61f7-c4c1-4c53-b5ce-26c2b018a404" providerId="ADAL" clId="{8F8A677D-180D-46E7-A1C1-E211EDC087E8}"/>
    <pc:docChg chg="addSld delSld modSld">
      <pc:chgData name="Mona Birkø" userId="722e61f7-c4c1-4c53-b5ce-26c2b018a404" providerId="ADAL" clId="{8F8A677D-180D-46E7-A1C1-E211EDC087E8}" dt="2023-11-06T13:19:26.838" v="11" actId="20577"/>
      <pc:docMkLst>
        <pc:docMk/>
      </pc:docMkLst>
      <pc:sldChg chg="modSp mod">
        <pc:chgData name="Mona Birkø" userId="722e61f7-c4c1-4c53-b5ce-26c2b018a404" providerId="ADAL" clId="{8F8A677D-180D-46E7-A1C1-E211EDC087E8}" dt="2023-11-06T13:19:26.838" v="11" actId="20577"/>
        <pc:sldMkLst>
          <pc:docMk/>
          <pc:sldMk cId="3238621487" sldId="326"/>
        </pc:sldMkLst>
        <pc:spChg chg="mod">
          <ac:chgData name="Mona Birkø" userId="722e61f7-c4c1-4c53-b5ce-26c2b018a404" providerId="ADAL" clId="{8F8A677D-180D-46E7-A1C1-E211EDC087E8}" dt="2023-11-06T13:19:26.838" v="11" actId="20577"/>
          <ac:spMkLst>
            <pc:docMk/>
            <pc:sldMk cId="3238621487" sldId="326"/>
            <ac:spMk id="2" creationId="{BFCB8C94-8B8D-4449-8DAB-51B16E2C251E}"/>
          </ac:spMkLst>
        </pc:spChg>
      </pc:sldChg>
      <pc:sldChg chg="new del">
        <pc:chgData name="Mona Birkø" userId="722e61f7-c4c1-4c53-b5ce-26c2b018a404" providerId="ADAL" clId="{8F8A677D-180D-46E7-A1C1-E211EDC087E8}" dt="2023-11-06T13:18:50.748" v="3" actId="47"/>
        <pc:sldMkLst>
          <pc:docMk/>
          <pc:sldMk cId="1336272005" sldId="327"/>
        </pc:sldMkLst>
      </pc:sldChg>
      <pc:sldChg chg="new del">
        <pc:chgData name="Mona Birkø" userId="722e61f7-c4c1-4c53-b5ce-26c2b018a404" providerId="ADAL" clId="{8F8A677D-180D-46E7-A1C1-E211EDC087E8}" dt="2023-11-06T13:18:52.112" v="4" actId="47"/>
        <pc:sldMkLst>
          <pc:docMk/>
          <pc:sldMk cId="2597227351" sldId="328"/>
        </pc:sldMkLst>
      </pc:sldChg>
      <pc:sldChg chg="add">
        <pc:chgData name="Mona Birkø" userId="722e61f7-c4c1-4c53-b5ce-26c2b018a404" providerId="ADAL" clId="{8F8A677D-180D-46E7-A1C1-E211EDC087E8}" dt="2023-11-06T13:18:44.305" v="2"/>
        <pc:sldMkLst>
          <pc:docMk/>
          <pc:sldMk cId="3797192384" sldId="655"/>
        </pc:sldMkLst>
      </pc:sldChg>
    </pc:docChg>
  </pc:docChgLst>
  <pc:docChgLst>
    <pc:chgData name="Peter Hald Christensen" userId="fe8e2bbe-6849-49cb-ac05-f2a6a62e2c49" providerId="ADAL" clId="{B3F3582B-54FB-46FE-892E-2A0ABAF1D44A}"/>
    <pc:docChg chg="addSld modSld sldOrd addMainMaster">
      <pc:chgData name="Peter Hald Christensen" userId="fe8e2bbe-6849-49cb-ac05-f2a6a62e2c49" providerId="ADAL" clId="{B3F3582B-54FB-46FE-892E-2A0ABAF1D44A}" dt="2022-01-12T12:02:27.974" v="5" actId="6549"/>
      <pc:docMkLst>
        <pc:docMk/>
      </pc:docMkLst>
      <pc:sldChg chg="modNotesTx">
        <pc:chgData name="Peter Hald Christensen" userId="fe8e2bbe-6849-49cb-ac05-f2a6a62e2c49" providerId="ADAL" clId="{B3F3582B-54FB-46FE-892E-2A0ABAF1D44A}" dt="2022-01-12T12:02:27.974" v="5" actId="6549"/>
        <pc:sldMkLst>
          <pc:docMk/>
          <pc:sldMk cId="805633720" sldId="275"/>
        </pc:sldMkLst>
      </pc:sldChg>
      <pc:sldChg chg="add ord modNotesTx">
        <pc:chgData name="Peter Hald Christensen" userId="fe8e2bbe-6849-49cb-ac05-f2a6a62e2c49" providerId="ADAL" clId="{B3F3582B-54FB-46FE-892E-2A0ABAF1D44A}" dt="2022-01-12T12:02:19.901" v="4" actId="6549"/>
        <pc:sldMkLst>
          <pc:docMk/>
          <pc:sldMk cId="3797192384" sldId="277"/>
        </pc:sldMkLst>
      </pc:sldChg>
      <pc:sldMasterChg chg="add addSldLayout">
        <pc:chgData name="Peter Hald Christensen" userId="fe8e2bbe-6849-49cb-ac05-f2a6a62e2c49" providerId="ADAL" clId="{B3F3582B-54FB-46FE-892E-2A0ABAF1D44A}" dt="2022-01-12T12:01:27.351" v="0" actId="27028"/>
        <pc:sldMasterMkLst>
          <pc:docMk/>
          <pc:sldMasterMk cId="579876956" sldId="2147483678"/>
        </pc:sldMasterMkLst>
        <pc:sldLayoutChg chg="add">
          <pc:chgData name="Peter Hald Christensen" userId="fe8e2bbe-6849-49cb-ac05-f2a6a62e2c49" providerId="ADAL" clId="{B3F3582B-54FB-46FE-892E-2A0ABAF1D44A}" dt="2022-01-12T12:01:27.351" v="0" actId="27028"/>
          <pc:sldLayoutMkLst>
            <pc:docMk/>
            <pc:sldMasterMk cId="579876956" sldId="2147483678"/>
            <pc:sldLayoutMk cId="144527106" sldId="214748368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F125112-6839-488D-BBE2-5DBDB6182AEA}" type="datetimeFigureOut">
              <a:rPr lang="da-DK" smtClean="0"/>
              <a:t>06-11-2023</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BD5F972-3A54-4C4C-BD87-3452CDF64B23}" type="slidenum">
              <a:rPr lang="da-DK" smtClean="0"/>
              <a:t>‹nr.›</a:t>
            </a:fld>
            <a:endParaRPr lang="da-DK"/>
          </a:p>
        </p:txBody>
      </p:sp>
    </p:spTree>
    <p:extLst>
      <p:ext uri="{BB962C8B-B14F-4D97-AF65-F5344CB8AC3E}">
        <p14:creationId xmlns:p14="http://schemas.microsoft.com/office/powerpoint/2010/main" val="3400721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endParaRPr lang="da-DK" sz="1800" b="0" i="0" u="none" strike="noStrike" baseline="0" dirty="0">
              <a:solidFill>
                <a:srgbClr val="000000"/>
              </a:solidFill>
              <a:latin typeface="Calibri" panose="020F0502020204030204" pitchFamily="34" charset="0"/>
            </a:endParaRPr>
          </a:p>
          <a:p>
            <a:r>
              <a:rPr lang="da-DK" sz="1800" b="0" i="0" u="none" strike="noStrike" baseline="0" dirty="0">
                <a:solidFill>
                  <a:srgbClr val="000000"/>
                </a:solidFill>
                <a:latin typeface="Calibri" panose="020F0502020204030204" pitchFamily="34" charset="0"/>
              </a:rPr>
              <a:t> </a:t>
            </a:r>
            <a:r>
              <a:rPr lang="da-DK" sz="1800" b="1" i="0" u="none" strike="noStrike" baseline="0" dirty="0">
                <a:solidFill>
                  <a:srgbClr val="000000"/>
                </a:solidFill>
                <a:latin typeface="Calibri" panose="020F0502020204030204" pitchFamily="34" charset="0"/>
              </a:rPr>
              <a:t>Elever der ikke har </a:t>
            </a:r>
            <a:r>
              <a:rPr lang="da-DK" sz="1800" b="1" i="0" u="none" strike="noStrike" baseline="0" dirty="0" err="1">
                <a:solidFill>
                  <a:srgbClr val="000000"/>
                </a:solidFill>
                <a:latin typeface="Calibri" panose="020F0502020204030204" pitchFamily="34" charset="0"/>
              </a:rPr>
              <a:t>MitID</a:t>
            </a:r>
            <a:r>
              <a:rPr lang="da-DK" sz="1800" b="1" i="0" u="none" strike="noStrike" baseline="0" dirty="0">
                <a:solidFill>
                  <a:srgbClr val="000000"/>
                </a:solidFill>
                <a:latin typeface="Calibri" panose="020F0502020204030204" pitchFamily="34" charset="0"/>
              </a:rPr>
              <a:t>/NemID </a:t>
            </a:r>
            <a:endParaRPr lang="da-DK" sz="1800" b="0" i="0" u="none" strike="noStrike" baseline="0" dirty="0">
              <a:solidFill>
                <a:srgbClr val="000000"/>
              </a:solidFill>
              <a:latin typeface="Calibri" panose="020F0502020204030204" pitchFamily="34" charset="0"/>
            </a:endParaRPr>
          </a:p>
          <a:p>
            <a:r>
              <a:rPr lang="da-DK" sz="1800" b="0" i="0" u="none" strike="noStrike" baseline="0" dirty="0">
                <a:solidFill>
                  <a:srgbClr val="000000"/>
                </a:solidFill>
                <a:latin typeface="Calibri" panose="020F0502020204030204" pitchFamily="34" charset="0"/>
              </a:rPr>
              <a:t>Optagelse.dk ’kender’ ikke elever der bruger SMS-løsningen, så der er ingen forældre tilknyttet, ingen UPV, ingen karakterer og ikke mindst ingen adresse. Derfor kommer elever med SMS-login bagerst i køen, når der skal laves fordeling til gymnasierne. </a:t>
            </a:r>
          </a:p>
          <a:p>
            <a:r>
              <a:rPr lang="da-DK" sz="1800" b="0" i="0" u="none" strike="noStrike" baseline="0" dirty="0">
                <a:solidFill>
                  <a:srgbClr val="000000"/>
                </a:solidFill>
                <a:latin typeface="Calibri" panose="020F0502020204030204" pitchFamily="34" charset="0"/>
              </a:rPr>
              <a:t>Ved log ind med sms opretter eleven en profil på Optagelse.dk, som eleven bruger til at sende og redigere sine ansøgninger. Profilen bliver tilknyttet mobilnummeret, så det er vigtigt, at eleven bruger det samme mobilnummer hver gang, eleven logger ind. </a:t>
            </a:r>
          </a:p>
          <a:p>
            <a:r>
              <a:rPr lang="da-DK" sz="1800" b="0" i="0" u="none" strike="noStrike" baseline="0" dirty="0">
                <a:solidFill>
                  <a:srgbClr val="000000"/>
                </a:solidFill>
                <a:latin typeface="Calibri" panose="020F0502020204030204" pitchFamily="34" charset="0"/>
              </a:rPr>
              <a:t>Det er eleven og forældrenes opgave selv at skaffe UPV, beviser og karakterer hos grundskolen og vedhæfte disse dokumenter til ansøgningen, hvis der er behov for det. </a:t>
            </a:r>
          </a:p>
          <a:p>
            <a:r>
              <a:rPr lang="da-DK" sz="1800" b="0" i="0" u="none" strike="noStrike" baseline="0" dirty="0">
                <a:solidFill>
                  <a:srgbClr val="000000"/>
                </a:solidFill>
                <a:latin typeface="Calibri" panose="020F0502020204030204" pitchFamily="34" charset="0"/>
              </a:rPr>
              <a:t>Hvis eleven søger en ungdomsuddannelse, er der behov for at der vedlægges UPV, karakterark og for elever i 10. kl. også 9. klasses afgangsbevis (OBS! pt. er der en fejl i UNO i forhold til afgangsbevis. Eleven skal derfor bruge sit afgangsbevis, som skolen har udstedt.) </a:t>
            </a:r>
          </a:p>
          <a:p>
            <a:r>
              <a:rPr lang="da-DK" sz="1800" b="0" i="0" u="none" strike="noStrike" baseline="0" dirty="0">
                <a:solidFill>
                  <a:srgbClr val="000000"/>
                </a:solidFill>
                <a:latin typeface="Calibri" panose="020F0502020204030204" pitchFamily="34" charset="0"/>
              </a:rPr>
              <a:t>Er eleven uden </a:t>
            </a:r>
            <a:r>
              <a:rPr lang="da-DK" sz="1800" b="0" i="0" u="none" strike="noStrike" baseline="0" dirty="0" err="1">
                <a:solidFill>
                  <a:srgbClr val="000000"/>
                </a:solidFill>
                <a:latin typeface="Calibri" panose="020F0502020204030204" pitchFamily="34" charset="0"/>
              </a:rPr>
              <a:t>MitID</a:t>
            </a:r>
            <a:r>
              <a:rPr lang="da-DK" sz="1800" b="0" i="0" u="none" strike="noStrike" baseline="0" dirty="0">
                <a:solidFill>
                  <a:srgbClr val="000000"/>
                </a:solidFill>
                <a:latin typeface="Calibri" panose="020F0502020204030204" pitchFamily="34" charset="0"/>
              </a:rPr>
              <a:t>/NemID og under 18 år, skal en forælder underskrive en blanket, der skal vedhæftes elevens ansøgning(er). Det er ikke et krav, at blanketten bruges, men den modtagende institution skal sikre, at der er samtykke fra forældremyndigheden om optagelse, inden eleven begynder på institutionen. Blanketten findes her </a:t>
            </a:r>
            <a:endParaRPr kumimoji="0" lang="da-DK" sz="12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endParaRPr>
          </a:p>
        </p:txBody>
      </p:sp>
      <p:sp>
        <p:nvSpPr>
          <p:cNvPr id="4" name="Pladsholder til slidenummer 3"/>
          <p:cNvSpPr>
            <a:spLocks noGrp="1"/>
          </p:cNvSpPr>
          <p:nvPr>
            <p:ph type="sldNum" sz="quarter" idx="5"/>
          </p:nvPr>
        </p:nvSpPr>
        <p:spPr/>
        <p:txBody>
          <a:bodyPr/>
          <a:lstStyle/>
          <a:p>
            <a:fld id="{DB3BCA44-6C73-4A84-A59C-660983C4794C}" type="slidenum">
              <a:rPr lang="da-DK" smtClean="0"/>
              <a:t>2</a:t>
            </a:fld>
            <a:endParaRPr lang="da-DK"/>
          </a:p>
        </p:txBody>
      </p:sp>
    </p:spTree>
    <p:extLst>
      <p:ext uri="{BB962C8B-B14F-4D97-AF65-F5344CB8AC3E}">
        <p14:creationId xmlns:p14="http://schemas.microsoft.com/office/powerpoint/2010/main" val="20281180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UU Aarhus">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FDCB124-6153-4FC2-88DC-0C0E0F5C8B3A}"/>
              </a:ext>
            </a:extLst>
          </p:cNvPr>
          <p:cNvSpPr/>
          <p:nvPr/>
        </p:nvSpPr>
        <p:spPr>
          <a:xfrm>
            <a:off x="-1" y="1567177"/>
            <a:ext cx="12190639" cy="4154353"/>
          </a:xfrm>
          <a:prstGeom prst="rect">
            <a:avLst/>
          </a:prstGeom>
          <a:solidFill>
            <a:schemeClr val="accent3">
              <a:lumMod val="20000"/>
              <a:lumOff val="8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8A2D0EFD-6D54-47A2-9C67-559A6B4F48A2}"/>
              </a:ext>
            </a:extLst>
          </p:cNvPr>
          <p:cNvSpPr>
            <a:spLocks noGrp="1"/>
          </p:cNvSpPr>
          <p:nvPr>
            <p:ph type="ctrTitle" hasCustomPrompt="1"/>
          </p:nvPr>
        </p:nvSpPr>
        <p:spPr>
          <a:xfrm>
            <a:off x="837518" y="3106253"/>
            <a:ext cx="10515600" cy="1104680"/>
          </a:xfrm>
        </p:spPr>
        <p:txBody>
          <a:bodyPr anchor="t">
            <a:noAutofit/>
          </a:bodyPr>
          <a:lstStyle>
            <a:lvl1pPr algn="l">
              <a:defRPr sz="7000" spc="100" baseline="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da-DK"/>
              <a:t>Titel</a:t>
            </a:r>
          </a:p>
        </p:txBody>
      </p:sp>
      <p:sp>
        <p:nvSpPr>
          <p:cNvPr id="3" name="Undertitel 2">
            <a:extLst>
              <a:ext uri="{FF2B5EF4-FFF2-40B4-BE49-F238E27FC236}">
                <a16:creationId xmlns:a16="http://schemas.microsoft.com/office/drawing/2014/main" id="{A4EF159A-417C-4CA2-99D6-FCC0C1EC465A}"/>
              </a:ext>
            </a:extLst>
          </p:cNvPr>
          <p:cNvSpPr>
            <a:spLocks noGrp="1"/>
          </p:cNvSpPr>
          <p:nvPr>
            <p:ph type="subTitle" idx="1" hasCustomPrompt="1"/>
          </p:nvPr>
        </p:nvSpPr>
        <p:spPr>
          <a:xfrm>
            <a:off x="837518" y="2470358"/>
            <a:ext cx="10515600" cy="477745"/>
          </a:xfrm>
        </p:spPr>
        <p:txBody>
          <a:bodyPr anchor="b">
            <a:normAutofit/>
          </a:bodyPr>
          <a:lstStyle>
            <a:lvl1pPr marL="0" indent="0" algn="l">
              <a:buNone/>
              <a:defRPr sz="2000" b="0" spc="100" baseline="0">
                <a:solidFill>
                  <a:schemeClr val="accent1">
                    <a:lumMod val="75000"/>
                  </a:schemeClr>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Kollektiv vejledning 9.1</a:t>
            </a:r>
          </a:p>
        </p:txBody>
      </p:sp>
      <p:pic>
        <p:nvPicPr>
          <p:cNvPr id="10" name="Billede 9">
            <a:extLst>
              <a:ext uri="{FF2B5EF4-FFF2-40B4-BE49-F238E27FC236}">
                <a16:creationId xmlns:a16="http://schemas.microsoft.com/office/drawing/2014/main" id="{E47DE2B0-FCAD-439D-A7F1-5F653233A858}"/>
              </a:ext>
            </a:extLst>
          </p:cNvPr>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8985204" y="6094523"/>
            <a:ext cx="2368596" cy="486296"/>
          </a:xfrm>
          <a:prstGeom prst="rect">
            <a:avLst/>
          </a:prstGeom>
        </p:spPr>
      </p:pic>
      <p:pic>
        <p:nvPicPr>
          <p:cNvPr id="7" name="Billede 6">
            <a:extLst>
              <a:ext uri="{FF2B5EF4-FFF2-40B4-BE49-F238E27FC236}">
                <a16:creationId xmlns:a16="http://schemas.microsoft.com/office/drawing/2014/main" id="{508F5723-3202-4DCB-AC6A-F34743FD60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518" y="6139244"/>
            <a:ext cx="4754880" cy="441575"/>
          </a:xfrm>
          <a:prstGeom prst="rect">
            <a:avLst/>
          </a:prstGeom>
        </p:spPr>
      </p:pic>
    </p:spTree>
    <p:extLst>
      <p:ext uri="{BB962C8B-B14F-4D97-AF65-F5344CB8AC3E}">
        <p14:creationId xmlns:p14="http://schemas.microsoft.com/office/powerpoint/2010/main" val="90902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og indholdsobjek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7C286626-A0F9-4F91-BDAF-7C93CB668787}"/>
              </a:ext>
            </a:extLst>
          </p:cNvPr>
          <p:cNvSpPr/>
          <p:nvPr/>
        </p:nvSpPr>
        <p:spPr>
          <a:xfrm>
            <a:off x="0" y="0"/>
            <a:ext cx="12190639" cy="1332777"/>
          </a:xfrm>
          <a:prstGeom prst="rect">
            <a:avLst/>
          </a:prstGeom>
          <a:solidFill>
            <a:schemeClr val="accent3">
              <a:lumMod val="40000"/>
              <a:lumOff val="6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A86B1A98-5C40-4402-95E8-2C5BA7C22483}"/>
              </a:ext>
            </a:extLst>
          </p:cNvPr>
          <p:cNvSpPr>
            <a:spLocks noGrp="1"/>
          </p:cNvSpPr>
          <p:nvPr>
            <p:ph type="title"/>
          </p:nvPr>
        </p:nvSpPr>
        <p:spPr>
          <a:xfrm>
            <a:off x="838200" y="332967"/>
            <a:ext cx="10515600" cy="666841"/>
          </a:xfrm>
        </p:spPr>
        <p:txBody>
          <a:bodyPr>
            <a:normAutofit/>
          </a:bodyPr>
          <a:lstStyle>
            <a:lvl1pPr>
              <a:defRPr sz="3200" spc="100" baseline="0">
                <a:solidFill>
                  <a:schemeClr val="accent5">
                    <a:lumMod val="50000"/>
                  </a:schemeClr>
                </a:solidFill>
                <a:latin typeface="Arial" panose="020B0604020202020204" pitchFamily="34" charset="0"/>
                <a:cs typeface="Arial" panose="020B0604020202020204" pitchFamily="34" charset="0"/>
              </a:defRPr>
            </a:lvl1pPr>
          </a:lstStyle>
          <a:p>
            <a:r>
              <a:rPr lang="da-DK"/>
              <a:t>Klik for at redigere i master</a:t>
            </a:r>
          </a:p>
        </p:txBody>
      </p:sp>
      <p:sp>
        <p:nvSpPr>
          <p:cNvPr id="3" name="Pladsholder til indhold 2">
            <a:extLst>
              <a:ext uri="{FF2B5EF4-FFF2-40B4-BE49-F238E27FC236}">
                <a16:creationId xmlns:a16="http://schemas.microsoft.com/office/drawing/2014/main" id="{13EBAEE5-0DCE-43A1-B27A-2015955AFAC6}"/>
              </a:ext>
            </a:extLst>
          </p:cNvPr>
          <p:cNvSpPr>
            <a:spLocks noGrp="1"/>
          </p:cNvSpPr>
          <p:nvPr>
            <p:ph idx="1"/>
          </p:nvPr>
        </p:nvSpPr>
        <p:spPr>
          <a:xfrm>
            <a:off x="838200" y="1665743"/>
            <a:ext cx="10515600" cy="4186417"/>
          </a:xfrm>
        </p:spPr>
        <p:txBody>
          <a:bodyPr/>
          <a:lstStyle>
            <a:lvl1pPr>
              <a:defRPr spc="100" baseline="0">
                <a:latin typeface="Arial" panose="020B0604020202020204" pitchFamily="34" charset="0"/>
                <a:cs typeface="Arial" panose="020B0604020202020204" pitchFamily="34" charset="0"/>
              </a:defRPr>
            </a:lvl1pPr>
            <a:lvl2pPr>
              <a:defRPr spc="100" baseline="0">
                <a:latin typeface="Arial" panose="020B0604020202020204" pitchFamily="34" charset="0"/>
                <a:cs typeface="Arial" panose="020B0604020202020204" pitchFamily="34" charset="0"/>
              </a:defRPr>
            </a:lvl2pPr>
            <a:lvl3pPr>
              <a:defRPr spc="100" baseline="0">
                <a:latin typeface="Arial" panose="020B0604020202020204" pitchFamily="34" charset="0"/>
                <a:cs typeface="Arial" panose="020B0604020202020204" pitchFamily="34" charset="0"/>
              </a:defRPr>
            </a:lvl3pPr>
            <a:lvl4pPr>
              <a:defRPr spc="100" baseline="0">
                <a:latin typeface="Arial" panose="020B0604020202020204" pitchFamily="34" charset="0"/>
                <a:cs typeface="Arial" panose="020B0604020202020204" pitchFamily="34" charset="0"/>
              </a:defRPr>
            </a:lvl4pPr>
            <a:lvl5pPr>
              <a:defRPr spc="100" baseline="0">
                <a:latin typeface="Arial" panose="020B0604020202020204" pitchFamily="34" charset="0"/>
                <a:cs typeface="Arial" panose="020B0604020202020204" pitchFamily="34" charset="0"/>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pic>
        <p:nvPicPr>
          <p:cNvPr id="5" name="Billede 4">
            <a:extLst>
              <a:ext uri="{FF2B5EF4-FFF2-40B4-BE49-F238E27FC236}">
                <a16:creationId xmlns:a16="http://schemas.microsoft.com/office/drawing/2014/main" id="{01952AE3-831F-4498-A580-23F53D606498}"/>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8985204" y="6094523"/>
            <a:ext cx="2368596" cy="486296"/>
          </a:xfrm>
          <a:prstGeom prst="rect">
            <a:avLst/>
          </a:prstGeom>
        </p:spPr>
      </p:pic>
      <p:pic>
        <p:nvPicPr>
          <p:cNvPr id="8" name="Billede 7">
            <a:extLst>
              <a:ext uri="{FF2B5EF4-FFF2-40B4-BE49-F238E27FC236}">
                <a16:creationId xmlns:a16="http://schemas.microsoft.com/office/drawing/2014/main" id="{5F3B8187-B9D7-494F-91AE-6522294020F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6139244"/>
            <a:ext cx="4754880" cy="441575"/>
          </a:xfrm>
          <a:prstGeom prst="rect">
            <a:avLst/>
          </a:prstGeom>
        </p:spPr>
      </p:pic>
    </p:spTree>
    <p:extLst>
      <p:ext uri="{BB962C8B-B14F-4D97-AF65-F5344CB8AC3E}">
        <p14:creationId xmlns:p14="http://schemas.microsoft.com/office/powerpoint/2010/main" val="31666417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FF0B09EA-1DFB-4629-BA75-70BAD8E6202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803"/>
            <a:ext cx="12192000" cy="6856394"/>
          </a:xfrm>
          <a:prstGeom prst="rect">
            <a:avLst/>
          </a:prstGeom>
        </p:spPr>
      </p:pic>
      <p:sp>
        <p:nvSpPr>
          <p:cNvPr id="2" name="Pladsholder til titel 1">
            <a:extLst>
              <a:ext uri="{FF2B5EF4-FFF2-40B4-BE49-F238E27FC236}">
                <a16:creationId xmlns:a16="http://schemas.microsoft.com/office/drawing/2014/main" id="{26E8DF4B-5E48-4276-B3BC-C8509AA665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a:extLst>
              <a:ext uri="{FF2B5EF4-FFF2-40B4-BE49-F238E27FC236}">
                <a16:creationId xmlns:a16="http://schemas.microsoft.com/office/drawing/2014/main" id="{8ACA85AF-C0C8-47FC-BBC2-50CBDF935F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186416136"/>
      </p:ext>
    </p:extLst>
  </p:cSld>
  <p:clrMap bg1="lt1" tx1="dk1" bg2="lt2" tx2="dk2" accent1="accent1" accent2="accent2" accent3="accent3" accent4="accent4" accent5="accent5" accent6="accent6" hlink="hlink" folHlink="folHlink"/>
  <p:sldLayoutIdLst>
    <p:sldLayoutId id="2147483664" r:id="rId1"/>
    <p:sldLayoutId id="2147483665" r:id="rId2"/>
  </p:sldLayoutIdLst>
  <p:txStyles>
    <p:titleStyle>
      <a:lvl1pPr algn="l" defTabSz="914400" rtl="0" eaLnBrk="1" latinLnBrk="0" hangingPunct="1">
        <a:lnSpc>
          <a:spcPct val="90000"/>
        </a:lnSpc>
        <a:spcBef>
          <a:spcPct val="0"/>
        </a:spcBef>
        <a:buNone/>
        <a:defRPr sz="4400" kern="1200" spc="100" baseline="0">
          <a:solidFill>
            <a:schemeClr val="tx2">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spc="0" baseline="0">
          <a:solidFill>
            <a:schemeClr val="tx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0" baseline="0">
          <a:solidFill>
            <a:schemeClr val="tx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0" baseline="0">
          <a:solidFill>
            <a:schemeClr val="tx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0" baseline="0">
          <a:solidFill>
            <a:schemeClr val="tx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0" baseline="0">
          <a:solidFill>
            <a:schemeClr val="tx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8.png"/><Relationship Id="rId15" Type="http://schemas.openxmlformats.org/officeDocument/2006/relationships/image" Target="../media/image15.png"/><Relationship Id="rId10" Type="http://schemas.openxmlformats.org/officeDocument/2006/relationships/image" Target="../media/image2.png"/><Relationship Id="rId4" Type="http://schemas.microsoft.com/office/2007/relationships/hdphoto" Target="../media/hdphoto1.wdp"/><Relationship Id="rId9" Type="http://schemas.microsoft.com/office/2007/relationships/hdphoto" Target="../media/hdphoto2.wdp"/><Relationship Id="rId1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CB8C94-8B8D-4449-8DAB-51B16E2C251E}"/>
              </a:ext>
            </a:extLst>
          </p:cNvPr>
          <p:cNvSpPr>
            <a:spLocks noGrp="1"/>
          </p:cNvSpPr>
          <p:nvPr>
            <p:ph type="title"/>
          </p:nvPr>
        </p:nvSpPr>
        <p:spPr/>
        <p:txBody>
          <a:bodyPr>
            <a:normAutofit/>
          </a:bodyPr>
          <a:lstStyle/>
          <a:p>
            <a:r>
              <a:rPr lang="da-DK" dirty="0"/>
              <a:t>Hvorfor </a:t>
            </a:r>
            <a:r>
              <a:rPr lang="da-DK" dirty="0" err="1"/>
              <a:t>MitiID</a:t>
            </a:r>
            <a:r>
              <a:rPr lang="da-DK"/>
              <a:t> og </a:t>
            </a:r>
            <a:r>
              <a:rPr lang="da-DK" dirty="0" err="1"/>
              <a:t>eBoks</a:t>
            </a:r>
            <a:r>
              <a:rPr lang="da-DK" dirty="0"/>
              <a:t>?</a:t>
            </a:r>
          </a:p>
        </p:txBody>
      </p:sp>
      <p:pic>
        <p:nvPicPr>
          <p:cNvPr id="4" name="Billede 3">
            <a:extLst>
              <a:ext uri="{FF2B5EF4-FFF2-40B4-BE49-F238E27FC236}">
                <a16:creationId xmlns:a16="http://schemas.microsoft.com/office/drawing/2014/main" id="{C475FA79-94B0-421F-A2C0-6B1FE8012A3F}"/>
              </a:ext>
            </a:extLst>
          </p:cNvPr>
          <p:cNvPicPr>
            <a:picLocks noChangeAspect="1"/>
          </p:cNvPicPr>
          <p:nvPr/>
        </p:nvPicPr>
        <p:blipFill rotWithShape="1">
          <a:blip r:embed="rId2"/>
          <a:srcRect l="9472" r="2367"/>
          <a:stretch/>
        </p:blipFill>
        <p:spPr>
          <a:xfrm>
            <a:off x="7127718" y="3460906"/>
            <a:ext cx="3641229" cy="2560382"/>
          </a:xfrm>
          <a:prstGeom prst="rect">
            <a:avLst/>
          </a:prstGeom>
          <a:ln>
            <a:noFill/>
          </a:ln>
          <a:effectLst>
            <a:outerShdw blurRad="292100" dist="139700" dir="2700000" algn="tl" rotWithShape="0">
              <a:srgbClr val="333333">
                <a:alpha val="65000"/>
              </a:srgbClr>
            </a:outerShdw>
          </a:effectLst>
        </p:spPr>
      </p:pic>
      <p:sp>
        <p:nvSpPr>
          <p:cNvPr id="6" name="Titel 1">
            <a:extLst>
              <a:ext uri="{FF2B5EF4-FFF2-40B4-BE49-F238E27FC236}">
                <a16:creationId xmlns:a16="http://schemas.microsoft.com/office/drawing/2014/main" id="{A137E1EC-57B7-496D-A011-3F14F2756F42}"/>
              </a:ext>
            </a:extLst>
          </p:cNvPr>
          <p:cNvSpPr txBox="1">
            <a:spLocks/>
          </p:cNvSpPr>
          <p:nvPr/>
        </p:nvSpPr>
        <p:spPr>
          <a:xfrm>
            <a:off x="688032" y="836712"/>
            <a:ext cx="7772400" cy="6480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spc="100" baseline="0">
                <a:solidFill>
                  <a:schemeClr val="accent5">
                    <a:lumMod val="50000"/>
                  </a:schemeClr>
                </a:solidFill>
                <a:latin typeface="Arial" panose="020B0604020202020204" pitchFamily="34" charset="0"/>
                <a:ea typeface="+mj-ea"/>
                <a:cs typeface="Arial" panose="020B0604020202020204" pitchFamily="34" charset="0"/>
              </a:defRPr>
            </a:lvl1pPr>
          </a:lstStyle>
          <a:p>
            <a:endParaRPr lang="da-DK" dirty="0"/>
          </a:p>
        </p:txBody>
      </p:sp>
      <p:sp>
        <p:nvSpPr>
          <p:cNvPr id="7" name="Tekstfelt 6">
            <a:extLst>
              <a:ext uri="{FF2B5EF4-FFF2-40B4-BE49-F238E27FC236}">
                <a16:creationId xmlns:a16="http://schemas.microsoft.com/office/drawing/2014/main" id="{64DE436F-5F95-43E5-AEEE-AB12AE1E10E4}"/>
              </a:ext>
            </a:extLst>
          </p:cNvPr>
          <p:cNvSpPr txBox="1"/>
          <p:nvPr/>
        </p:nvSpPr>
        <p:spPr>
          <a:xfrm>
            <a:off x="1753424" y="1484784"/>
            <a:ext cx="7967974" cy="923330"/>
          </a:xfrm>
          <a:prstGeom prst="rect">
            <a:avLst/>
          </a:prstGeom>
          <a:noFill/>
        </p:spPr>
        <p:txBody>
          <a:bodyPr wrap="square" rtlCol="0">
            <a:spAutoFit/>
          </a:bodyPr>
          <a:lstStyle/>
          <a:p>
            <a:pPr marL="285750" indent="-285750">
              <a:buFont typeface="Arial" panose="020B0604020202020204" pitchFamily="34" charset="0"/>
              <a:buChar char="•"/>
            </a:pPr>
            <a:r>
              <a:rPr lang="da-DK" dirty="0">
                <a:solidFill>
                  <a:srgbClr val="FF0000"/>
                </a:solidFill>
              </a:rPr>
              <a:t>Besked fra ungdomsuddannelse om optagelse/optagelsesprøver/1. skoledag….</a:t>
            </a:r>
          </a:p>
          <a:p>
            <a:pPr marL="285750" indent="-285750">
              <a:buFont typeface="Arial" panose="020B0604020202020204" pitchFamily="34" charset="0"/>
              <a:buChar char="•"/>
            </a:pPr>
            <a:r>
              <a:rPr lang="da-DK" dirty="0"/>
              <a:t>Lønsedler fra arbejdsgiver</a:t>
            </a:r>
          </a:p>
          <a:p>
            <a:pPr marL="285750" indent="-285750">
              <a:buFont typeface="Arial" panose="020B0604020202020204" pitchFamily="34" charset="0"/>
              <a:buChar char="•"/>
            </a:pPr>
            <a:r>
              <a:rPr lang="da-DK" dirty="0"/>
              <a:t>Meddelelse om SU</a:t>
            </a:r>
          </a:p>
        </p:txBody>
      </p:sp>
      <p:sp>
        <p:nvSpPr>
          <p:cNvPr id="8" name="Rektangel 7">
            <a:extLst>
              <a:ext uri="{FF2B5EF4-FFF2-40B4-BE49-F238E27FC236}">
                <a16:creationId xmlns:a16="http://schemas.microsoft.com/office/drawing/2014/main" id="{3613C4DF-C19B-4B31-B0EC-1CBF1D1D3984}"/>
              </a:ext>
            </a:extLst>
          </p:cNvPr>
          <p:cNvSpPr/>
          <p:nvPr/>
        </p:nvSpPr>
        <p:spPr>
          <a:xfrm>
            <a:off x="549964" y="2595860"/>
            <a:ext cx="10803836" cy="923330"/>
          </a:xfrm>
          <a:prstGeom prst="rect">
            <a:avLst/>
          </a:prstGeom>
        </p:spPr>
        <p:txBody>
          <a:bodyPr wrap="square">
            <a:spAutoFit/>
          </a:bodyPr>
          <a:lstStyle/>
          <a:p>
            <a:r>
              <a:rPr lang="da-DK" b="1" dirty="0"/>
              <a:t>Hvem gælder loven for?</a:t>
            </a:r>
          </a:p>
          <a:p>
            <a:r>
              <a:rPr lang="da-DK" dirty="0"/>
              <a:t>Loven omfatter alle borgere, der bor i Danmark, har et cpr-nummer og er 15 år eller derover. Det betyder, at alle borgere, der kan modtage digital post, </a:t>
            </a:r>
            <a:r>
              <a:rPr lang="da-DK" b="1" u="sng" dirty="0"/>
              <a:t>skal</a:t>
            </a:r>
            <a:r>
              <a:rPr lang="da-DK" dirty="0"/>
              <a:t> modtage posten digitalt.</a:t>
            </a:r>
          </a:p>
        </p:txBody>
      </p:sp>
      <p:pic>
        <p:nvPicPr>
          <p:cNvPr id="1026" name="Picture 2" descr="MitID">
            <a:extLst>
              <a:ext uri="{FF2B5EF4-FFF2-40B4-BE49-F238E27FC236}">
                <a16:creationId xmlns:a16="http://schemas.microsoft.com/office/drawing/2014/main" id="{B99A8B89-E46F-0056-8781-EFF408DB73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5975" y="4086225"/>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621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person, sidder, sofa, bærbar computer&#10;&#10;Automatisk genereret beskrivelse">
            <a:extLst>
              <a:ext uri="{FF2B5EF4-FFF2-40B4-BE49-F238E27FC236}">
                <a16:creationId xmlns:a16="http://schemas.microsoft.com/office/drawing/2014/main" id="{39130344-B9EC-47FA-B8EF-D788441F527B}"/>
              </a:ext>
            </a:extLst>
          </p:cNvPr>
          <p:cNvPicPr>
            <a:picLocks noChangeAspect="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artisticBlur radius="30"/>
                    </a14:imgEffect>
                  </a14:imgLayer>
                </a14:imgProps>
              </a:ext>
              <a:ext uri="{28A0092B-C50C-407E-A947-70E740481C1C}">
                <a14:useLocalDpi xmlns:a14="http://schemas.microsoft.com/office/drawing/2010/main" val="0"/>
              </a:ext>
            </a:extLst>
          </a:blip>
          <a:srcRect b="15691"/>
          <a:stretch/>
        </p:blipFill>
        <p:spPr>
          <a:xfrm>
            <a:off x="3723" y="0"/>
            <a:ext cx="12188277" cy="6858000"/>
          </a:xfrm>
          <a:prstGeom prst="rect">
            <a:avLst/>
          </a:prstGeom>
        </p:spPr>
      </p:pic>
      <p:sp>
        <p:nvSpPr>
          <p:cNvPr id="3" name="Titel 2">
            <a:extLst>
              <a:ext uri="{FF2B5EF4-FFF2-40B4-BE49-F238E27FC236}">
                <a16:creationId xmlns:a16="http://schemas.microsoft.com/office/drawing/2014/main" id="{98DBB77E-61F8-4BCD-9FC3-F0B704B6888D}"/>
              </a:ext>
            </a:extLst>
          </p:cNvPr>
          <p:cNvSpPr>
            <a:spLocks noGrp="1"/>
          </p:cNvSpPr>
          <p:nvPr>
            <p:ph type="title"/>
          </p:nvPr>
        </p:nvSpPr>
        <p:spPr/>
        <p:txBody>
          <a:bodyPr/>
          <a:lstStyle/>
          <a:p>
            <a:r>
              <a:rPr lang="da-DK" b="1" dirty="0" err="1"/>
              <a:t>MitID</a:t>
            </a:r>
            <a:r>
              <a:rPr lang="da-DK" dirty="0"/>
              <a:t> og </a:t>
            </a:r>
            <a:r>
              <a:rPr lang="da-DK" b="1" dirty="0"/>
              <a:t>Digital Post</a:t>
            </a:r>
          </a:p>
        </p:txBody>
      </p:sp>
      <p:pic>
        <p:nvPicPr>
          <p:cNvPr id="8" name="Picture 6">
            <a:extLst>
              <a:ext uri="{FF2B5EF4-FFF2-40B4-BE49-F238E27FC236}">
                <a16:creationId xmlns:a16="http://schemas.microsoft.com/office/drawing/2014/main" id="{0BC3A6AD-5725-4735-AB8D-D57DBFAF84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7757" b="13603"/>
          <a:stretch/>
        </p:blipFill>
        <p:spPr bwMode="auto">
          <a:xfrm>
            <a:off x="5527618" y="2438678"/>
            <a:ext cx="2914114" cy="3279972"/>
          </a:xfrm>
          <a:prstGeom prst="rect">
            <a:avLst/>
          </a:prstGeom>
          <a:noFill/>
          <a:extLst>
            <a:ext uri="{909E8E84-426E-40DD-AFC4-6F175D3DCCD1}">
              <a14:hiddenFill xmlns:a14="http://schemas.microsoft.com/office/drawing/2010/main">
                <a:solidFill>
                  <a:srgbClr val="FFFFFF"/>
                </a:solidFill>
              </a14:hiddenFill>
            </a:ext>
          </a:extLst>
        </p:spPr>
      </p:pic>
      <p:sp>
        <p:nvSpPr>
          <p:cNvPr id="10" name="Rektangel: afrundede hjørner diagonalt 9">
            <a:extLst>
              <a:ext uri="{FF2B5EF4-FFF2-40B4-BE49-F238E27FC236}">
                <a16:creationId xmlns:a16="http://schemas.microsoft.com/office/drawing/2014/main" id="{1C8B390D-29A2-40E1-BFFA-56E0B32DCC3C}"/>
              </a:ext>
            </a:extLst>
          </p:cNvPr>
          <p:cNvSpPr/>
          <p:nvPr/>
        </p:nvSpPr>
        <p:spPr>
          <a:xfrm>
            <a:off x="837518" y="1654559"/>
            <a:ext cx="3719027" cy="4047489"/>
          </a:xfrm>
          <a:prstGeom prst="round2DiagRect">
            <a:avLst>
              <a:gd name="adj1" fmla="val 0"/>
              <a:gd name="adj2" fmla="val 13051"/>
            </a:avLst>
          </a:prstGeom>
          <a:solidFill>
            <a:srgbClr val="00206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2" name="Picture 8">
            <a:extLst>
              <a:ext uri="{FF2B5EF4-FFF2-40B4-BE49-F238E27FC236}">
                <a16:creationId xmlns:a16="http://schemas.microsoft.com/office/drawing/2014/main" id="{1CB1BF6D-D0C9-4664-89CA-29378FC18F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0155" y="3904303"/>
            <a:ext cx="856733" cy="236713"/>
          </a:xfrm>
          <a:prstGeom prst="rect">
            <a:avLst/>
          </a:prstGeom>
          <a:noFill/>
          <a:extLst>
            <a:ext uri="{909E8E84-426E-40DD-AFC4-6F175D3DCCD1}">
              <a14:hiddenFill xmlns:a14="http://schemas.microsoft.com/office/drawing/2010/main">
                <a:solidFill>
                  <a:srgbClr val="FFFFFF"/>
                </a:solidFill>
              </a14:hiddenFill>
            </a:ext>
          </a:extLst>
        </p:spPr>
      </p:pic>
      <p:sp>
        <p:nvSpPr>
          <p:cNvPr id="13" name="Tekstfelt 12">
            <a:extLst>
              <a:ext uri="{FF2B5EF4-FFF2-40B4-BE49-F238E27FC236}">
                <a16:creationId xmlns:a16="http://schemas.microsoft.com/office/drawing/2014/main" id="{E43285B2-AF5F-4624-B189-D67F04DBFFF1}"/>
              </a:ext>
            </a:extLst>
          </p:cNvPr>
          <p:cNvSpPr txBox="1"/>
          <p:nvPr/>
        </p:nvSpPr>
        <p:spPr>
          <a:xfrm>
            <a:off x="1044077" y="2268231"/>
            <a:ext cx="3305908" cy="113877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da-DK" sz="14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ova" panose="020B0504020202020204" pitchFamily="34" charset="0"/>
                <a:cs typeface="Arial" panose="020B0604020202020204" pitchFamily="34" charset="0"/>
              </a:rPr>
              <a:t>Online adgang til fx:</a:t>
            </a:r>
          </a:p>
          <a:p>
            <a:pPr marR="0" lvl="0" algn="l" defTabSz="914400" rtl="0" eaLnBrk="1" fontAlgn="auto" latinLnBrk="0" hangingPunct="1">
              <a:lnSpc>
                <a:spcPct val="100000"/>
              </a:lnSpc>
              <a:spcBef>
                <a:spcPts val="0"/>
              </a:spcBef>
              <a:spcAft>
                <a:spcPts val="0"/>
              </a:spcAft>
              <a:buClrTx/>
              <a:buSzTx/>
              <a:tabLst/>
              <a:defRPr/>
            </a:pPr>
            <a:r>
              <a:rPr kumimoji="0" lang="da-DK" sz="10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ova" panose="020B0504020202020204" pitchFamily="34" charset="0"/>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4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ova" panose="020B0504020202020204" pitchFamily="34" charset="0"/>
                <a:cs typeface="Arial" panose="020B0604020202020204" pitchFamily="34" charset="0"/>
              </a:rPr>
              <a:t>Netbank</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a-DK" sz="1400" dirty="0">
                <a:solidFill>
                  <a:schemeClr val="bg1"/>
                </a:solidFill>
                <a:effectLst>
                  <a:outerShdw blurRad="38100" dist="38100" dir="2700000" algn="tl">
                    <a:srgbClr val="000000">
                      <a:alpha val="43137"/>
                    </a:srgbClr>
                  </a:outerShdw>
                </a:effectLst>
                <a:latin typeface="Arial Nova" panose="020B0504020202020204" pitchFamily="34" charset="0"/>
                <a:cs typeface="Arial" panose="020B0604020202020204" pitchFamily="34" charset="0"/>
              </a:rPr>
              <a:t>Digitale postkasser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4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ova" panose="020B0504020202020204" pitchFamily="34" charset="0"/>
                <a:cs typeface="Arial" panose="020B0604020202020204" pitchFamily="34" charset="0"/>
              </a:rPr>
              <a:t>Sundhedsoplysninger m.m.</a:t>
            </a:r>
          </a:p>
        </p:txBody>
      </p:sp>
      <p:sp>
        <p:nvSpPr>
          <p:cNvPr id="14" name="Tekstfelt 13">
            <a:extLst>
              <a:ext uri="{FF2B5EF4-FFF2-40B4-BE49-F238E27FC236}">
                <a16:creationId xmlns:a16="http://schemas.microsoft.com/office/drawing/2014/main" id="{3ADF279A-6D97-43AD-B2D7-8B07963CDFD4}"/>
              </a:ext>
            </a:extLst>
          </p:cNvPr>
          <p:cNvSpPr txBox="1"/>
          <p:nvPr/>
        </p:nvSpPr>
        <p:spPr>
          <a:xfrm>
            <a:off x="1044077" y="4297559"/>
            <a:ext cx="3305908" cy="113877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da-DK" sz="14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ova" panose="020B0504020202020204" pitchFamily="34" charset="0"/>
                <a:cs typeface="Arial" panose="020B0604020202020204" pitchFamily="34" charset="0"/>
              </a:rPr>
              <a:t>Digitale postkasser til fx:</a:t>
            </a:r>
          </a:p>
          <a:p>
            <a:pPr marR="0" lvl="0" algn="l" defTabSz="914400" rtl="0" eaLnBrk="1" fontAlgn="auto" latinLnBrk="0" hangingPunct="1">
              <a:lnSpc>
                <a:spcPct val="100000"/>
              </a:lnSpc>
              <a:spcBef>
                <a:spcPts val="0"/>
              </a:spcBef>
              <a:spcAft>
                <a:spcPts val="0"/>
              </a:spcAft>
              <a:buClrTx/>
              <a:buSzTx/>
              <a:tabLst/>
              <a:defRPr/>
            </a:pPr>
            <a:r>
              <a:rPr kumimoji="0" lang="da-DK" sz="10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ova" panose="020B0504020202020204" pitchFamily="34" charset="0"/>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4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ova" panose="020B0504020202020204" pitchFamily="34" charset="0"/>
                <a:cs typeface="Arial" panose="020B0604020202020204" pitchFamily="34" charset="0"/>
              </a:rPr>
              <a:t>Lønsedler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a-DK" sz="1400" dirty="0">
                <a:solidFill>
                  <a:schemeClr val="bg1"/>
                </a:solidFill>
                <a:effectLst>
                  <a:outerShdw blurRad="38100" dist="38100" dir="2700000" algn="tl">
                    <a:srgbClr val="000000">
                      <a:alpha val="43137"/>
                    </a:srgbClr>
                  </a:outerShdw>
                </a:effectLst>
                <a:latin typeface="Arial Nova" panose="020B0504020202020204" pitchFamily="34" charset="0"/>
                <a:cs typeface="Arial" panose="020B0604020202020204" pitchFamily="34" charset="0"/>
              </a:rPr>
              <a:t>Beskeder om SU</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4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ova" panose="020B0504020202020204" pitchFamily="34" charset="0"/>
                <a:cs typeface="Arial" panose="020B0604020202020204" pitchFamily="34" charset="0"/>
              </a:rPr>
              <a:t>Svar på ansøgning til uddannelse</a:t>
            </a:r>
          </a:p>
        </p:txBody>
      </p:sp>
      <p:pic>
        <p:nvPicPr>
          <p:cNvPr id="15" name="Billede 14">
            <a:extLst>
              <a:ext uri="{FF2B5EF4-FFF2-40B4-BE49-F238E27FC236}">
                <a16:creationId xmlns:a16="http://schemas.microsoft.com/office/drawing/2014/main" id="{5088734D-CEB0-4B34-9440-4AC3CB189C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8605289" y="-1"/>
            <a:ext cx="3586709" cy="3723702"/>
          </a:xfrm>
          <a:prstGeom prst="rect">
            <a:avLst/>
          </a:prstGeom>
        </p:spPr>
      </p:pic>
      <p:sp>
        <p:nvSpPr>
          <p:cNvPr id="16" name="Tekstfelt 15">
            <a:extLst>
              <a:ext uri="{FF2B5EF4-FFF2-40B4-BE49-F238E27FC236}">
                <a16:creationId xmlns:a16="http://schemas.microsoft.com/office/drawing/2014/main" id="{3A97E8D7-5F43-47A4-956C-FAAEBB822A61}"/>
              </a:ext>
            </a:extLst>
          </p:cNvPr>
          <p:cNvSpPr txBox="1"/>
          <p:nvPr/>
        </p:nvSpPr>
        <p:spPr>
          <a:xfrm>
            <a:off x="9225708" y="171384"/>
            <a:ext cx="2962569" cy="323165"/>
          </a:xfrm>
          <a:prstGeom prst="rect">
            <a:avLst/>
          </a:prstGeom>
          <a:noFill/>
        </p:spPr>
        <p:txBody>
          <a:bodyPr wrap="square">
            <a:spAutoFit/>
          </a:bodyPr>
          <a:lstStyle/>
          <a:p>
            <a:pPr algn="r"/>
            <a:r>
              <a:rPr lang="da-DK" sz="1500" dirty="0">
                <a:latin typeface="Arial Nova" panose="020B0504020202020204" pitchFamily="34" charset="0"/>
                <a:cs typeface="Arial" panose="020B0604020202020204" pitchFamily="34" charset="0"/>
              </a:rPr>
              <a:t>Digital Post er </a:t>
            </a:r>
            <a:r>
              <a:rPr lang="da-DK" sz="1500" b="1" dirty="0">
                <a:solidFill>
                  <a:srgbClr val="FF0000"/>
                </a:solidFill>
                <a:latin typeface="Arial Nova" panose="020B0504020202020204" pitchFamily="34" charset="0"/>
                <a:cs typeface="Arial" panose="020B0604020202020204" pitchFamily="34" charset="0"/>
              </a:rPr>
              <a:t>lovpligtig</a:t>
            </a:r>
            <a:r>
              <a:rPr lang="da-DK" sz="1500" dirty="0">
                <a:latin typeface="Arial Nova" panose="020B0504020202020204" pitchFamily="34" charset="0"/>
                <a:cs typeface="Arial" panose="020B0604020202020204" pitchFamily="34" charset="0"/>
              </a:rPr>
              <a:t>, hvis:</a:t>
            </a:r>
          </a:p>
        </p:txBody>
      </p:sp>
      <p:sp>
        <p:nvSpPr>
          <p:cNvPr id="17" name="Tekstfelt 16">
            <a:extLst>
              <a:ext uri="{FF2B5EF4-FFF2-40B4-BE49-F238E27FC236}">
                <a16:creationId xmlns:a16="http://schemas.microsoft.com/office/drawing/2014/main" id="{60422CA7-7DAF-4D86-B61F-96022D97C256}"/>
              </a:ext>
            </a:extLst>
          </p:cNvPr>
          <p:cNvSpPr txBox="1"/>
          <p:nvPr/>
        </p:nvSpPr>
        <p:spPr>
          <a:xfrm>
            <a:off x="10169502" y="586634"/>
            <a:ext cx="2056894" cy="646331"/>
          </a:xfrm>
          <a:prstGeom prst="rect">
            <a:avLst/>
          </a:prstGeom>
          <a:noFill/>
        </p:spPr>
        <p:txBody>
          <a:bodyPr wrap="square">
            <a:spAutoFit/>
          </a:bodyPr>
          <a:lstStyle/>
          <a:p>
            <a:pPr marL="171450" indent="-171450">
              <a:buFont typeface="Wingdings" panose="05000000000000000000" pitchFamily="2" charset="2"/>
              <a:buChar char="§"/>
            </a:pPr>
            <a:r>
              <a:rPr lang="da-DK" sz="1200" dirty="0">
                <a:latin typeface="Arial Nova" panose="020B0504020202020204" pitchFamily="34" charset="0"/>
                <a:cs typeface="Arial" panose="020B0604020202020204" pitchFamily="34" charset="0"/>
              </a:rPr>
              <a:t>du er fyldt 15 år </a:t>
            </a:r>
          </a:p>
          <a:p>
            <a:pPr marL="171450" indent="-171450">
              <a:buFont typeface="Wingdings" panose="05000000000000000000" pitchFamily="2" charset="2"/>
              <a:buChar char="§"/>
            </a:pPr>
            <a:r>
              <a:rPr lang="da-DK" sz="1200" dirty="0">
                <a:latin typeface="Arial Nova" panose="020B0504020202020204" pitchFamily="34" charset="0"/>
                <a:cs typeface="Arial" panose="020B0604020202020204" pitchFamily="34" charset="0"/>
              </a:rPr>
              <a:t>du har fast bopæl i DK </a:t>
            </a:r>
          </a:p>
          <a:p>
            <a:pPr marL="171450" indent="-171450">
              <a:buFont typeface="Wingdings" panose="05000000000000000000" pitchFamily="2" charset="2"/>
              <a:buChar char="§"/>
            </a:pPr>
            <a:r>
              <a:rPr lang="da-DK" sz="1200" dirty="0">
                <a:latin typeface="Arial Nova" panose="020B0504020202020204" pitchFamily="34" charset="0"/>
                <a:cs typeface="Arial" panose="020B0604020202020204" pitchFamily="34" charset="0"/>
              </a:rPr>
              <a:t>du har et CPR-nr.</a:t>
            </a:r>
          </a:p>
        </p:txBody>
      </p:sp>
      <p:sp>
        <p:nvSpPr>
          <p:cNvPr id="18" name="Tekstfelt 17">
            <a:extLst>
              <a:ext uri="{FF2B5EF4-FFF2-40B4-BE49-F238E27FC236}">
                <a16:creationId xmlns:a16="http://schemas.microsoft.com/office/drawing/2014/main" id="{D5B9E7FB-3C36-4DF7-A328-47C70C435238}"/>
              </a:ext>
            </a:extLst>
          </p:cNvPr>
          <p:cNvSpPr txBox="1"/>
          <p:nvPr/>
        </p:nvSpPr>
        <p:spPr>
          <a:xfrm>
            <a:off x="2020295" y="3862750"/>
            <a:ext cx="305653" cy="36933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da-DK"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p>
        </p:txBody>
      </p:sp>
      <p:pic>
        <p:nvPicPr>
          <p:cNvPr id="19" name="Picture 2">
            <a:extLst>
              <a:ext uri="{FF2B5EF4-FFF2-40B4-BE49-F238E27FC236}">
                <a16:creationId xmlns:a16="http://schemas.microsoft.com/office/drawing/2014/main" id="{CFBDB07B-E210-4610-B2C1-0B0D7158F5D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46000"/>
                    </a14:imgEffect>
                  </a14:imgLayer>
                </a14:imgProps>
              </a:ext>
              <a:ext uri="{28A0092B-C50C-407E-A947-70E740481C1C}">
                <a14:useLocalDpi xmlns:a14="http://schemas.microsoft.com/office/drawing/2010/main" val="0"/>
              </a:ext>
            </a:extLst>
          </a:blip>
          <a:srcRect/>
          <a:stretch>
            <a:fillRect/>
          </a:stretch>
        </p:blipFill>
        <p:spPr bwMode="auto">
          <a:xfrm>
            <a:off x="2349355" y="3915203"/>
            <a:ext cx="1149082" cy="264425"/>
          </a:xfrm>
          <a:prstGeom prst="rect">
            <a:avLst/>
          </a:prstGeom>
          <a:noFill/>
          <a:extLst>
            <a:ext uri="{909E8E84-426E-40DD-AFC4-6F175D3DCCD1}">
              <a14:hiddenFill xmlns:a14="http://schemas.microsoft.com/office/drawing/2010/main">
                <a:solidFill>
                  <a:srgbClr val="FFFFFF"/>
                </a:solidFill>
              </a14:hiddenFill>
            </a:ext>
          </a:extLst>
        </p:spPr>
      </p:pic>
      <p:pic>
        <p:nvPicPr>
          <p:cNvPr id="20" name="Billede 19">
            <a:extLst>
              <a:ext uri="{FF2B5EF4-FFF2-40B4-BE49-F238E27FC236}">
                <a16:creationId xmlns:a16="http://schemas.microsoft.com/office/drawing/2014/main" id="{225FB54B-E1CA-4DCB-93F8-EC7CC89CD2B0}"/>
              </a:ext>
            </a:extLst>
          </p:cNvPr>
          <p:cNvPicPr>
            <a:picLocks noChangeAspect="1"/>
          </p:cNvPicPr>
          <p:nvPr/>
        </p:nvPicPr>
        <p:blipFill>
          <a:blip r:embed="rId10">
            <a:biLevel thresh="25000"/>
            <a:extLst>
              <a:ext uri="{28A0092B-C50C-407E-A947-70E740481C1C}">
                <a14:useLocalDpi xmlns:a14="http://schemas.microsoft.com/office/drawing/2010/main" val="0"/>
              </a:ext>
            </a:extLst>
          </a:blip>
          <a:stretch>
            <a:fillRect/>
          </a:stretch>
        </p:blipFill>
        <p:spPr>
          <a:xfrm>
            <a:off x="10131552" y="6330020"/>
            <a:ext cx="1221566" cy="250799"/>
          </a:xfrm>
          <a:prstGeom prst="rect">
            <a:avLst/>
          </a:prstGeom>
        </p:spPr>
      </p:pic>
      <p:pic>
        <p:nvPicPr>
          <p:cNvPr id="21" name="Billede 20">
            <a:extLst>
              <a:ext uri="{FF2B5EF4-FFF2-40B4-BE49-F238E27FC236}">
                <a16:creationId xmlns:a16="http://schemas.microsoft.com/office/drawing/2014/main" id="{BBC7A81A-6DE6-433F-8AEF-27315A7CD23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7518" y="6327356"/>
            <a:ext cx="973353" cy="253463"/>
          </a:xfrm>
          <a:prstGeom prst="rect">
            <a:avLst/>
          </a:prstGeom>
        </p:spPr>
      </p:pic>
      <p:pic>
        <p:nvPicPr>
          <p:cNvPr id="1030" name="Picture 6" descr="MitID">
            <a:extLst>
              <a:ext uri="{FF2B5EF4-FFF2-40B4-BE49-F238E27FC236}">
                <a16:creationId xmlns:a16="http://schemas.microsoft.com/office/drawing/2014/main" id="{81B53615-04C3-031E-A352-677F411ABC3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4854" t="1481" r="7210" b="2287"/>
          <a:stretch/>
        </p:blipFill>
        <p:spPr bwMode="auto">
          <a:xfrm>
            <a:off x="5162475" y="2047632"/>
            <a:ext cx="1799362" cy="3623630"/>
          </a:xfrm>
          <a:prstGeom prst="round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06AF1238-89DF-70F5-B2B1-2BA21FA5393E}"/>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29303" y="1632679"/>
            <a:ext cx="1316267" cy="739672"/>
          </a:xfrm>
          <a:prstGeom prst="rect">
            <a:avLst/>
          </a:prstGeom>
          <a:noFill/>
          <a:extLst>
            <a:ext uri="{909E8E84-426E-40DD-AFC4-6F175D3DCCD1}">
              <a14:hiddenFill xmlns:a14="http://schemas.microsoft.com/office/drawing/2010/main">
                <a:solidFill>
                  <a:srgbClr val="FFFFFF"/>
                </a:solidFill>
              </a14:hiddenFill>
            </a:ext>
          </a:extLst>
        </p:spPr>
      </p:pic>
      <p:pic>
        <p:nvPicPr>
          <p:cNvPr id="2" name="Billede 1">
            <a:extLst>
              <a:ext uri="{FF2B5EF4-FFF2-40B4-BE49-F238E27FC236}">
                <a16:creationId xmlns:a16="http://schemas.microsoft.com/office/drawing/2014/main" id="{60CFFA7E-4543-B46A-C76C-AE8A209CC20B}"/>
              </a:ext>
            </a:extLst>
          </p:cNvPr>
          <p:cNvPicPr>
            <a:picLocks noChangeAspect="1"/>
          </p:cNvPicPr>
          <p:nvPr/>
        </p:nvPicPr>
        <p:blipFill>
          <a:blip r:embed="rId15"/>
          <a:stretch>
            <a:fillRect/>
          </a:stretch>
        </p:blipFill>
        <p:spPr>
          <a:xfrm>
            <a:off x="5402318" y="4470278"/>
            <a:ext cx="1385999" cy="793333"/>
          </a:xfrm>
          <a:prstGeom prst="rect">
            <a:avLst/>
          </a:prstGeom>
        </p:spPr>
      </p:pic>
    </p:spTree>
    <p:extLst>
      <p:ext uri="{BB962C8B-B14F-4D97-AF65-F5344CB8AC3E}">
        <p14:creationId xmlns:p14="http://schemas.microsoft.com/office/powerpoint/2010/main" val="379719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3"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0-#ppt_h/2"/>
                                          </p:val>
                                        </p:tav>
                                        <p:tav tm="100000">
                                          <p:val>
                                            <p:strVal val="#ppt_y"/>
                                          </p:val>
                                        </p:tav>
                                      </p:tavLst>
                                    </p:anim>
                                  </p:childTnLst>
                                </p:cTn>
                              </p:par>
                              <p:par>
                                <p:cTn id="23" presetID="2" presetClass="entr" presetSubtype="3"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1+#ppt_w/2"/>
                                          </p:val>
                                        </p:tav>
                                        <p:tav tm="100000">
                                          <p:val>
                                            <p:strVal val="#ppt_x"/>
                                          </p:val>
                                        </p:tav>
                                      </p:tavLst>
                                    </p:anim>
                                    <p:anim calcmode="lin" valueType="num">
                                      <p:cBhvr additive="base">
                                        <p:cTn id="26" dur="500" fill="hold"/>
                                        <p:tgtEl>
                                          <p:spTgt spid="17"/>
                                        </p:tgtEl>
                                        <p:attrNameLst>
                                          <p:attrName>ppt_y</p:attrName>
                                        </p:attrNameLst>
                                      </p:cBhvr>
                                      <p:tavLst>
                                        <p:tav tm="0">
                                          <p:val>
                                            <p:strVal val="0-#ppt_h/2"/>
                                          </p:val>
                                        </p:tav>
                                        <p:tav tm="100000">
                                          <p:val>
                                            <p:strVal val="#ppt_y"/>
                                          </p:val>
                                        </p:tav>
                                      </p:tavLst>
                                    </p:anim>
                                  </p:childTnLst>
                                </p:cTn>
                              </p:par>
                              <p:par>
                                <p:cTn id="27" presetID="2" presetClass="entr" presetSubtype="3"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1+#ppt_w/2"/>
                                          </p:val>
                                        </p:tav>
                                        <p:tav tm="100000">
                                          <p:val>
                                            <p:strVal val="#ppt_x"/>
                                          </p:val>
                                        </p:tav>
                                      </p:tavLst>
                                    </p:anim>
                                    <p:anim calcmode="lin" valueType="num">
                                      <p:cBhvr additive="base">
                                        <p:cTn id="30"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theme/theme1.xml><?xml version="1.0" encoding="utf-8"?>
<a:theme xmlns:a="http://schemas.openxmlformats.org/drawingml/2006/main" name="1_KV 7.1">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V 7.1" id="{E396F59F-9D7E-419C-A29F-17D8849B5A3C}" vid="{1B523572-C8F2-42E5-AA69-33902B7CAB04}"/>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f3f9de7-e691-4bfd-be88-c5adf699948d">
      <Terms xmlns="http://schemas.microsoft.com/office/infopath/2007/PartnerControls"/>
    </lcf76f155ced4ddcb4097134ff3c332f>
    <TaxCatchAll xmlns="ffd02f98-4868-4b92-95a3-a79e29ca1a0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71AA33E596B5094ABD1E13A6D8A89AB9" ma:contentTypeVersion="18" ma:contentTypeDescription="Opret et nyt dokument." ma:contentTypeScope="" ma:versionID="53c6930662895459374fa2cfac141baf">
  <xsd:schema xmlns:xsd="http://www.w3.org/2001/XMLSchema" xmlns:xs="http://www.w3.org/2001/XMLSchema" xmlns:p="http://schemas.microsoft.com/office/2006/metadata/properties" xmlns:ns2="2f3f9de7-e691-4bfd-be88-c5adf699948d" xmlns:ns3="ffd02f98-4868-4b92-95a3-a79e29ca1a02" targetNamespace="http://schemas.microsoft.com/office/2006/metadata/properties" ma:root="true" ma:fieldsID="bbb79522010eb7c3e28ef3fa982cecb2" ns2:_="" ns3:_="">
    <xsd:import namespace="2f3f9de7-e691-4bfd-be88-c5adf699948d"/>
    <xsd:import namespace="ffd02f98-4868-4b92-95a3-a79e29ca1a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3f9de7-e691-4bfd-be88-c5adf69994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3fe80aff-8094-4148-a725-0517f31fcd5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fd02f98-4868-4b92-95a3-a79e29ca1a02" elementFormDefault="qualified">
    <xsd:import namespace="http://schemas.microsoft.com/office/2006/documentManagement/types"/>
    <xsd:import namespace="http://schemas.microsoft.com/office/infopath/2007/PartnerControls"/>
    <xsd:element name="SharedWithUsers" ma:index="1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t med detaljer" ma:internalName="SharedWithDetails" ma:readOnly="true">
      <xsd:simpleType>
        <xsd:restriction base="dms:Note">
          <xsd:maxLength value="255"/>
        </xsd:restriction>
      </xsd:simpleType>
    </xsd:element>
    <xsd:element name="TaxCatchAll" ma:index="23" nillable="true" ma:displayName="Taxonomy Catch All Column" ma:hidden="true" ma:list="{6053f69f-b893-4a39-adee-33c4dacb3f88}" ma:internalName="TaxCatchAll" ma:showField="CatchAllData" ma:web="ffd02f98-4868-4b92-95a3-a79e29ca1a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B761BF-2A32-43B9-A5CC-7F014F332DCC}">
  <ds:schemaRefs>
    <ds:schemaRef ds:uri="http://schemas.microsoft.com/office/2006/metadata/properties"/>
    <ds:schemaRef ds:uri="http://schemas.microsoft.com/office/infopath/2007/PartnerControls"/>
    <ds:schemaRef ds:uri="2f3f9de7-e691-4bfd-be88-c5adf699948d"/>
    <ds:schemaRef ds:uri="ffd02f98-4868-4b92-95a3-a79e29ca1a02"/>
  </ds:schemaRefs>
</ds:datastoreItem>
</file>

<file path=customXml/itemProps2.xml><?xml version="1.0" encoding="utf-8"?>
<ds:datastoreItem xmlns:ds="http://schemas.openxmlformats.org/officeDocument/2006/customXml" ds:itemID="{51D46B22-B2AE-4550-9EF6-93887AA97D59}"/>
</file>

<file path=customXml/itemProps3.xml><?xml version="1.0" encoding="utf-8"?>
<ds:datastoreItem xmlns:ds="http://schemas.openxmlformats.org/officeDocument/2006/customXml" ds:itemID="{04AB5538-12DA-4B97-9297-B42C9B4A09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KV 7.1</Template>
  <TotalTime>13</TotalTime>
  <Words>374</Words>
  <Application>Microsoft Office PowerPoint</Application>
  <PresentationFormat>Widescreen</PresentationFormat>
  <Paragraphs>30</Paragraphs>
  <Slides>2</Slides>
  <Notes>1</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vt:i4>
      </vt:variant>
    </vt:vector>
  </HeadingPairs>
  <TitlesOfParts>
    <vt:vector size="7" baseType="lpstr">
      <vt:lpstr>Arial</vt:lpstr>
      <vt:lpstr>Arial Nova</vt:lpstr>
      <vt:lpstr>Calibri</vt:lpstr>
      <vt:lpstr>Wingdings</vt:lpstr>
      <vt:lpstr>1_KV 7.1</vt:lpstr>
      <vt:lpstr>Hvorfor MitiID og eBoks?</vt:lpstr>
      <vt:lpstr>MitID og Digital Post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Vejledning og uddannelsesparathed</dc:title>
  <dc:creator>Henrik Meilstrup</dc:creator>
  <cp:lastModifiedBy>Mona Birkø</cp:lastModifiedBy>
  <cp:revision>2</cp:revision>
  <cp:lastPrinted>2018-12-19T12:40:38Z</cp:lastPrinted>
  <dcterms:created xsi:type="dcterms:W3CDTF">2018-05-13T13:52:15Z</dcterms:created>
  <dcterms:modified xsi:type="dcterms:W3CDTF">2023-11-06T13:19:29Z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100</vt:r8>
  </property>
  <property fmtid="{D5CDD505-2E9C-101B-9397-08002B2CF9AE}" pid="3" name="ContentTypeId">
    <vt:lpwstr>0x01010071AA33E596B5094ABD1E13A6D8A89AB9</vt:lpwstr>
  </property>
  <property fmtid="{D5CDD505-2E9C-101B-9397-08002B2CF9AE}" pid="4" name="MediaServiceImageTags">
    <vt:lpwstr/>
  </property>
</Properties>
</file>